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4" r:id="rId5"/>
    <p:sldId id="263" r:id="rId6"/>
    <p:sldId id="259" r:id="rId7"/>
    <p:sldId id="260" r:id="rId8"/>
    <p:sldId id="261" r:id="rId9"/>
    <p:sldId id="262" r:id="rId10"/>
    <p:sldId id="265" r:id="rId11"/>
    <p:sldId id="266" r:id="rId12"/>
    <p:sldId id="273" r:id="rId13"/>
    <p:sldId id="267" r:id="rId14"/>
    <p:sldId id="270" r:id="rId15"/>
    <p:sldId id="268" r:id="rId16"/>
    <p:sldId id="269"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1F2A54-FDA5-47FB-AEBD-22752687E686}" type="datetimeFigureOut">
              <a:rPr lang="en-US" smtClean="0"/>
              <a:t>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2FE36D-C7CF-4217-9CBB-B16F2B272930}" type="slidenum">
              <a:rPr lang="en-US" smtClean="0"/>
              <a:t>‹#›</a:t>
            </a:fld>
            <a:endParaRPr lang="en-US"/>
          </a:p>
        </p:txBody>
      </p:sp>
    </p:spTree>
    <p:extLst>
      <p:ext uri="{BB962C8B-B14F-4D97-AF65-F5344CB8AC3E}">
        <p14:creationId xmlns:p14="http://schemas.microsoft.com/office/powerpoint/2010/main" val="237464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Teachers tip: Point out that “reset” puts things back at their starting values, cancel will remove changes, and OK will finalize changes.</a:t>
            </a:r>
            <a:endParaRPr lang="en-US" sz="1200" kern="1200" dirty="0" smtClean="0">
              <a:solidFill>
                <a:schemeClr val="tx1"/>
              </a:solidFill>
              <a:effectLst/>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Adjusting </a:t>
            </a:r>
            <a:r>
              <a:rPr lang="en-US" sz="1200" i="1" kern="1200" dirty="0" err="1" smtClean="0">
                <a:solidFill>
                  <a:schemeClr val="tx1"/>
                </a:solidFill>
                <a:effectLst/>
                <a:latin typeface="+mn-lt"/>
                <a:ea typeface="+mn-ea"/>
                <a:cs typeface="+mn-cs"/>
              </a:rPr>
              <a:t>Levels:Teachers</a:t>
            </a:r>
            <a:r>
              <a:rPr lang="en-US" sz="1200" i="1" kern="1200" dirty="0" smtClean="0">
                <a:solidFill>
                  <a:schemeClr val="tx1"/>
                </a:solidFill>
                <a:effectLst/>
                <a:latin typeface="+mn-lt"/>
                <a:ea typeface="+mn-ea"/>
                <a:cs typeface="+mn-cs"/>
              </a:rPr>
              <a:t> Tip: This tool gives you a map of all the black, white, and grey in the picture, letting you adjust their intensity and proportion.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2FE36D-C7CF-4217-9CBB-B16F2B272930}" type="slidenum">
              <a:rPr lang="en-US" smtClean="0"/>
              <a:t>6</a:t>
            </a:fld>
            <a:endParaRPr lang="en-US"/>
          </a:p>
        </p:txBody>
      </p:sp>
    </p:spTree>
    <p:extLst>
      <p:ext uri="{BB962C8B-B14F-4D97-AF65-F5344CB8AC3E}">
        <p14:creationId xmlns:p14="http://schemas.microsoft.com/office/powerpoint/2010/main" val="401255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Teachers Tip: You can also colorize or tint a picture by clicking on colors and then using the colorize tool.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2FE36D-C7CF-4217-9CBB-B16F2B272930}" type="slidenum">
              <a:rPr lang="en-US" smtClean="0"/>
              <a:t>7</a:t>
            </a:fld>
            <a:endParaRPr lang="en-US"/>
          </a:p>
        </p:txBody>
      </p:sp>
    </p:spTree>
    <p:extLst>
      <p:ext uri="{BB962C8B-B14F-4D97-AF65-F5344CB8AC3E}">
        <p14:creationId xmlns:p14="http://schemas.microsoft.com/office/powerpoint/2010/main" val="65012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FE36D-C7CF-4217-9CBB-B16F2B272930}" type="slidenum">
              <a:rPr lang="en-US" smtClean="0"/>
              <a:t>9</a:t>
            </a:fld>
            <a:endParaRPr lang="en-US"/>
          </a:p>
        </p:txBody>
      </p:sp>
    </p:spTree>
    <p:extLst>
      <p:ext uri="{BB962C8B-B14F-4D97-AF65-F5344CB8AC3E}">
        <p14:creationId xmlns:p14="http://schemas.microsoft.com/office/powerpoint/2010/main" val="277442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Teachers Tip: The class should be aware that they should sample liberally from the area around the woman to make it look more realistic (especially at the water line).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2FE36D-C7CF-4217-9CBB-B16F2B272930}" type="slidenum">
              <a:rPr lang="en-US" smtClean="0"/>
              <a:t>18</a:t>
            </a:fld>
            <a:endParaRPr lang="en-US"/>
          </a:p>
        </p:txBody>
      </p:sp>
    </p:spTree>
    <p:extLst>
      <p:ext uri="{BB962C8B-B14F-4D97-AF65-F5344CB8AC3E}">
        <p14:creationId xmlns:p14="http://schemas.microsoft.com/office/powerpoint/2010/main" val="260194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431764E-7C10-46EF-934B-62EA918410EF}" type="datetimeFigureOut">
              <a:rPr lang="en-US" smtClean="0"/>
              <a:t>1/6/2015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5A4BF28-C4DD-4FFC-95E8-399D16FD64F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1764E-7C10-46EF-934B-62EA918410EF}"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1764E-7C10-46EF-934B-62EA918410EF}"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31764E-7C10-46EF-934B-62EA918410EF}"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1764E-7C10-46EF-934B-62EA918410EF}"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431764E-7C10-46EF-934B-62EA918410EF}"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4BF28-C4DD-4FFC-95E8-399D16FD64F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31764E-7C10-46EF-934B-62EA918410EF}"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31764E-7C10-46EF-934B-62EA918410EF}"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1764E-7C10-46EF-934B-62EA918410EF}"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431764E-7C10-46EF-934B-62EA918410EF}" type="datetimeFigureOut">
              <a:rPr lang="en-US" smtClean="0"/>
              <a:t>1/6/2015</a:t>
            </a:fld>
            <a:endParaRPr lang="en-US"/>
          </a:p>
        </p:txBody>
      </p:sp>
      <p:sp>
        <p:nvSpPr>
          <p:cNvPr id="7" name="Slide Number Placeholder 6"/>
          <p:cNvSpPr>
            <a:spLocks noGrp="1"/>
          </p:cNvSpPr>
          <p:nvPr>
            <p:ph type="sldNum" sz="quarter" idx="12"/>
          </p:nvPr>
        </p:nvSpPr>
        <p:spPr/>
        <p:txBody>
          <a:bodyPr/>
          <a:lstStyle/>
          <a:p>
            <a:fld id="{A5A4BF28-C4DD-4FFC-95E8-399D16FD64F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1764E-7C10-46EF-934B-62EA918410EF}" type="datetimeFigureOut">
              <a:rPr lang="en-US" smtClean="0"/>
              <a:t>1/6/2015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5A4BF28-C4DD-4FFC-95E8-399D16FD64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431764E-7C10-46EF-934B-62EA918410EF}" type="datetimeFigureOut">
              <a:rPr lang="en-US" smtClean="0"/>
              <a:t>1/6/2015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5A4BF28-C4DD-4FFC-95E8-399D16FD64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ecktastic.weebl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2708476"/>
            <a:ext cx="3962399" cy="1702160"/>
          </a:xfrm>
        </p:spPr>
        <p:txBody>
          <a:bodyPr>
            <a:noAutofit/>
          </a:bodyPr>
          <a:lstStyle/>
          <a:p>
            <a:pPr algn="ctr"/>
            <a:r>
              <a:rPr lang="en-US" sz="6600" dirty="0" smtClean="0"/>
              <a:t>Gimp 101</a:t>
            </a:r>
            <a:endParaRPr lang="en-US" sz="6600" dirty="0"/>
          </a:p>
        </p:txBody>
      </p:sp>
      <p:sp>
        <p:nvSpPr>
          <p:cNvPr id="3" name="Subtitle 2"/>
          <p:cNvSpPr>
            <a:spLocks noGrp="1"/>
          </p:cNvSpPr>
          <p:nvPr>
            <p:ph type="subTitle" idx="1"/>
          </p:nvPr>
        </p:nvSpPr>
        <p:spPr/>
        <p:txBody>
          <a:bodyPr>
            <a:normAutofit/>
          </a:bodyPr>
          <a:lstStyle/>
          <a:p>
            <a:pPr algn="ctr"/>
            <a:r>
              <a:rPr lang="en-US" sz="6000" dirty="0" smtClean="0"/>
              <a:t>Tools</a:t>
            </a:r>
            <a:endParaRPr lang="en-US" sz="6000" dirty="0"/>
          </a:p>
        </p:txBody>
      </p:sp>
    </p:spTree>
    <p:extLst>
      <p:ext uri="{BB962C8B-B14F-4D97-AF65-F5344CB8AC3E}">
        <p14:creationId xmlns:p14="http://schemas.microsoft.com/office/powerpoint/2010/main" val="1925531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572536"/>
          </a:xfrm>
        </p:spPr>
        <p:txBody>
          <a:bodyPr>
            <a:normAutofit fontScale="90000"/>
          </a:bodyPr>
          <a:lstStyle/>
          <a:p>
            <a:r>
              <a:rPr lang="en-US" dirty="0" smtClean="0"/>
              <a:t>Correcting Part of a Photo</a:t>
            </a:r>
            <a:endParaRPr lang="en-US" dirty="0"/>
          </a:p>
        </p:txBody>
      </p:sp>
      <p:sp>
        <p:nvSpPr>
          <p:cNvPr id="3" name="Content Placeholder 2"/>
          <p:cNvSpPr>
            <a:spLocks noGrp="1"/>
          </p:cNvSpPr>
          <p:nvPr>
            <p:ph idx="1"/>
          </p:nvPr>
        </p:nvSpPr>
        <p:spPr>
          <a:xfrm>
            <a:off x="1043492" y="1219200"/>
            <a:ext cx="6777317" cy="5257800"/>
          </a:xfrm>
        </p:spPr>
        <p:txBody>
          <a:bodyPr/>
          <a:lstStyle/>
          <a:p>
            <a:pPr lvl="1"/>
            <a:r>
              <a:rPr lang="en-US" sz="2400" i="1" dirty="0" smtClean="0"/>
              <a:t>Open new image</a:t>
            </a:r>
          </a:p>
          <a:p>
            <a:pPr lvl="2"/>
            <a:r>
              <a:rPr lang="en-US" i="1" dirty="0" smtClean="0"/>
              <a:t>Statue of Liberty</a:t>
            </a:r>
          </a:p>
          <a:p>
            <a:pPr lvl="1"/>
            <a:r>
              <a:rPr lang="en-US" sz="2400" i="1" dirty="0" smtClean="0"/>
              <a:t>Activity</a:t>
            </a:r>
            <a:r>
              <a:rPr lang="en-US" sz="2400" i="1" dirty="0"/>
              <a:t>: Selecting only the sky in the </a:t>
            </a:r>
            <a:r>
              <a:rPr lang="en-US" sz="2400" i="1" dirty="0" smtClean="0"/>
              <a:t>“Statue of Liberty” image.</a:t>
            </a:r>
            <a:endParaRPr lang="en-US" sz="2400" dirty="0"/>
          </a:p>
          <a:p>
            <a:pPr lvl="2"/>
            <a:r>
              <a:rPr lang="en-US" dirty="0"/>
              <a:t>Select fuzzy select tool in toolbox.</a:t>
            </a:r>
          </a:p>
          <a:p>
            <a:pPr lvl="2"/>
            <a:r>
              <a:rPr lang="en-US" dirty="0"/>
              <a:t>When things are mostly the same color we use the fuzzy select tool.</a:t>
            </a:r>
          </a:p>
          <a:p>
            <a:pPr lvl="2"/>
            <a:r>
              <a:rPr lang="en-US" dirty="0"/>
              <a:t>Select the sky. Hold shift to add sections until the sky is covered in crawling ants.</a:t>
            </a:r>
          </a:p>
          <a:p>
            <a:pPr lvl="2"/>
            <a:r>
              <a:rPr lang="en-US" dirty="0"/>
              <a:t>With the sky selected use the hue-saturation menu and level menu to deepen the blue in the sky.</a:t>
            </a:r>
          </a:p>
          <a:p>
            <a:endParaRPr lang="en-US" dirty="0"/>
          </a:p>
        </p:txBody>
      </p:sp>
    </p:spTree>
    <p:extLst>
      <p:ext uri="{BB962C8B-B14F-4D97-AF65-F5344CB8AC3E}">
        <p14:creationId xmlns:p14="http://schemas.microsoft.com/office/powerpoint/2010/main" val="3881496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a:t>Correcting Part of a Photo</a:t>
            </a:r>
          </a:p>
        </p:txBody>
      </p:sp>
      <p:sp>
        <p:nvSpPr>
          <p:cNvPr id="3" name="Content Placeholder 2"/>
          <p:cNvSpPr>
            <a:spLocks noGrp="1"/>
          </p:cNvSpPr>
          <p:nvPr>
            <p:ph idx="1"/>
          </p:nvPr>
        </p:nvSpPr>
        <p:spPr>
          <a:xfrm>
            <a:off x="1043492" y="1828800"/>
            <a:ext cx="6777317" cy="4003829"/>
          </a:xfrm>
        </p:spPr>
        <p:txBody>
          <a:bodyPr/>
          <a:lstStyle/>
          <a:p>
            <a:pPr marL="342900" lvl="1"/>
            <a:r>
              <a:rPr lang="en-US" sz="2400" i="1" dirty="0"/>
              <a:t>Practice: Open up the “yellow teeth” file. We can use the same technique here- selecting an area and adjusting color – to do things like whiten teeth and remove red eye in photos. Use the fuzzy select tool and hue-saturation menu to whiten the woman’s teeth.</a:t>
            </a:r>
            <a:endParaRPr lang="en-US" sz="2400" dirty="0"/>
          </a:p>
          <a:p>
            <a:endParaRPr lang="en-US" dirty="0"/>
          </a:p>
        </p:txBody>
      </p:sp>
    </p:spTree>
    <p:extLst>
      <p:ext uri="{BB962C8B-B14F-4D97-AF65-F5344CB8AC3E}">
        <p14:creationId xmlns:p14="http://schemas.microsoft.com/office/powerpoint/2010/main" val="188676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570464"/>
          </a:xfrm>
        </p:spPr>
        <p:txBody>
          <a:bodyPr>
            <a:normAutofit fontScale="90000"/>
          </a:bodyPr>
          <a:lstStyle/>
          <a:p>
            <a:r>
              <a:rPr lang="en-US" dirty="0" smtClean="0"/>
              <a:t>Taking out part of the image</a:t>
            </a:r>
            <a:endParaRPr lang="en-US" dirty="0"/>
          </a:p>
        </p:txBody>
      </p:sp>
      <p:sp>
        <p:nvSpPr>
          <p:cNvPr id="3" name="Content Placeholder 2"/>
          <p:cNvSpPr>
            <a:spLocks noGrp="1"/>
          </p:cNvSpPr>
          <p:nvPr>
            <p:ph idx="1"/>
          </p:nvPr>
        </p:nvSpPr>
        <p:spPr>
          <a:xfrm>
            <a:off x="1043492" y="1371600"/>
            <a:ext cx="6777317" cy="4461029"/>
          </a:xfrm>
        </p:spPr>
        <p:txBody>
          <a:bodyPr>
            <a:normAutofit fontScale="92500" lnSpcReduction="10000"/>
          </a:bodyPr>
          <a:lstStyle/>
          <a:p>
            <a:r>
              <a:rPr lang="en-US" dirty="0" smtClean="0"/>
              <a:t>Open image</a:t>
            </a:r>
          </a:p>
          <a:p>
            <a:r>
              <a:rPr lang="en-US" dirty="0" smtClean="0"/>
              <a:t>In the layer tab on, right click on the image layer-&gt; select “Add </a:t>
            </a:r>
            <a:r>
              <a:rPr lang="en-US" dirty="0"/>
              <a:t>A</a:t>
            </a:r>
            <a:r>
              <a:rPr lang="en-US" dirty="0" smtClean="0"/>
              <a:t>lpha C</a:t>
            </a:r>
            <a:r>
              <a:rPr lang="en-US" u="sng" dirty="0" smtClean="0"/>
              <a:t>h</a:t>
            </a:r>
            <a:r>
              <a:rPr lang="en-US" dirty="0" smtClean="0"/>
              <a:t>annel,” near the bottom.</a:t>
            </a:r>
          </a:p>
          <a:p>
            <a:r>
              <a:rPr lang="en-US" dirty="0" smtClean="0"/>
              <a:t>Use the rectangle, ellipse, free select, or fuzzy select tool to select a part of the image you want to remove.</a:t>
            </a:r>
          </a:p>
          <a:p>
            <a:r>
              <a:rPr lang="en-US" dirty="0" smtClean="0"/>
              <a:t>When the area or part of the area is selected then click the “delete” key on your keyboard. This will remove the part of the image that was selected, leaving behind a transparent (or see through) film on that part of the image.</a:t>
            </a:r>
          </a:p>
          <a:p>
            <a:pPr marL="68580" indent="0">
              <a:buNone/>
            </a:pPr>
            <a:endParaRPr lang="en-US" dirty="0"/>
          </a:p>
        </p:txBody>
      </p:sp>
    </p:spTree>
    <p:extLst>
      <p:ext uri="{BB962C8B-B14F-4D97-AF65-F5344CB8AC3E}">
        <p14:creationId xmlns:p14="http://schemas.microsoft.com/office/powerpoint/2010/main" val="53961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420136"/>
          </a:xfrm>
        </p:spPr>
        <p:txBody>
          <a:bodyPr>
            <a:noAutofit/>
          </a:bodyPr>
          <a:lstStyle/>
          <a:p>
            <a:r>
              <a:rPr lang="en-US" sz="3600" dirty="0" smtClean="0"/>
              <a:t>Cropping</a:t>
            </a:r>
            <a:endParaRPr lang="en-US" sz="3600" dirty="0"/>
          </a:p>
        </p:txBody>
      </p:sp>
      <p:sp>
        <p:nvSpPr>
          <p:cNvPr id="3" name="Content Placeholder 2"/>
          <p:cNvSpPr>
            <a:spLocks noGrp="1"/>
          </p:cNvSpPr>
          <p:nvPr>
            <p:ph idx="1"/>
          </p:nvPr>
        </p:nvSpPr>
        <p:spPr>
          <a:xfrm>
            <a:off x="533400" y="1219200"/>
            <a:ext cx="8153400" cy="5181600"/>
          </a:xfrm>
        </p:spPr>
        <p:txBody>
          <a:bodyPr>
            <a:normAutofit/>
          </a:bodyPr>
          <a:lstStyle/>
          <a:p>
            <a:pPr lvl="1"/>
            <a:r>
              <a:rPr lang="en-US" sz="2400" i="1" dirty="0"/>
              <a:t>Explanation</a:t>
            </a:r>
            <a:endParaRPr lang="en-US" sz="2400" dirty="0"/>
          </a:p>
          <a:p>
            <a:pPr lvl="2"/>
            <a:r>
              <a:rPr lang="en-US" dirty="0"/>
              <a:t>Occasionally you’ll have photos you want just a part of</a:t>
            </a:r>
            <a:r>
              <a:rPr lang="en-US" dirty="0" smtClean="0"/>
              <a:t>.</a:t>
            </a:r>
            <a:endParaRPr lang="en-US" dirty="0"/>
          </a:p>
          <a:p>
            <a:pPr lvl="2"/>
            <a:r>
              <a:rPr lang="en-US" dirty="0"/>
              <a:t>For instance, you don’t want to get too close to a moose while taking a photo, but you’d like to be able to show the photo to people and have them see just the moose – not all this greenery.</a:t>
            </a:r>
          </a:p>
          <a:p>
            <a:pPr lvl="1"/>
            <a:r>
              <a:rPr lang="en-US" sz="2400" i="1" dirty="0"/>
              <a:t>Activity: Cropping out just the </a:t>
            </a:r>
            <a:r>
              <a:rPr lang="en-US" sz="2400" i="1" dirty="0" smtClean="0"/>
              <a:t>Statue of Liberty.</a:t>
            </a:r>
          </a:p>
          <a:p>
            <a:pPr lvl="1"/>
            <a:r>
              <a:rPr lang="en-US" sz="2400" dirty="0" smtClean="0"/>
              <a:t>Open Stature of Liberty Image from a distance</a:t>
            </a:r>
            <a:endParaRPr lang="en-US" sz="2400" dirty="0"/>
          </a:p>
          <a:p>
            <a:pPr lvl="2"/>
            <a:r>
              <a:rPr lang="en-US" dirty="0"/>
              <a:t>Select the crop tool from the tool box.</a:t>
            </a:r>
          </a:p>
          <a:p>
            <a:pPr lvl="2"/>
            <a:r>
              <a:rPr lang="en-US" dirty="0"/>
              <a:t>Draw a box over just the moose.</a:t>
            </a:r>
          </a:p>
          <a:p>
            <a:pPr lvl="2"/>
            <a:r>
              <a:rPr lang="en-US" dirty="0"/>
              <a:t>Click in the center of the section you wish to crop.</a:t>
            </a:r>
          </a:p>
          <a:p>
            <a:endParaRPr lang="en-US" dirty="0"/>
          </a:p>
        </p:txBody>
      </p:sp>
    </p:spTree>
    <p:extLst>
      <p:ext uri="{BB962C8B-B14F-4D97-AF65-F5344CB8AC3E}">
        <p14:creationId xmlns:p14="http://schemas.microsoft.com/office/powerpoint/2010/main" val="3973305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724936"/>
          </a:xfrm>
        </p:spPr>
        <p:txBody>
          <a:bodyPr/>
          <a:lstStyle/>
          <a:p>
            <a:r>
              <a:rPr lang="en-US" dirty="0" smtClean="0"/>
              <a:t>Cropping part II</a:t>
            </a:r>
            <a:endParaRPr lang="en-US" dirty="0"/>
          </a:p>
        </p:txBody>
      </p:sp>
      <p:sp>
        <p:nvSpPr>
          <p:cNvPr id="3" name="Content Placeholder 2"/>
          <p:cNvSpPr>
            <a:spLocks noGrp="1"/>
          </p:cNvSpPr>
          <p:nvPr>
            <p:ph idx="1"/>
          </p:nvPr>
        </p:nvSpPr>
        <p:spPr>
          <a:xfrm>
            <a:off x="1043492" y="1600200"/>
            <a:ext cx="6777317" cy="4800600"/>
          </a:xfrm>
        </p:spPr>
        <p:txBody>
          <a:bodyPr>
            <a:normAutofit fontScale="92500" lnSpcReduction="10000"/>
          </a:bodyPr>
          <a:lstStyle/>
          <a:p>
            <a:pPr lvl="1"/>
            <a:r>
              <a:rPr lang="en-US" sz="2400" i="1" dirty="0"/>
              <a:t>Explanation</a:t>
            </a:r>
            <a:endParaRPr lang="en-US" sz="2400" dirty="0"/>
          </a:p>
          <a:p>
            <a:pPr lvl="2"/>
            <a:r>
              <a:rPr lang="en-US" dirty="0"/>
              <a:t>If you want to be able to print this image correctly, we need to keep the aspect ratio (the relationship between the height and width of the picture) the same as photo paper.</a:t>
            </a:r>
          </a:p>
          <a:p>
            <a:pPr lvl="1"/>
            <a:r>
              <a:rPr lang="en-US" sz="2400" i="1" dirty="0"/>
              <a:t>Activity: Undo cropping and re-crop with consideration for aspect ratio.</a:t>
            </a:r>
            <a:endParaRPr lang="en-US" sz="2400" dirty="0"/>
          </a:p>
          <a:p>
            <a:pPr lvl="2"/>
            <a:r>
              <a:rPr lang="en-US" dirty="0"/>
              <a:t>Undo initial crop (either under the edit menu, or by pressing Ctrl + Z).</a:t>
            </a:r>
          </a:p>
          <a:p>
            <a:pPr lvl="2"/>
            <a:r>
              <a:rPr lang="en-US" dirty="0"/>
              <a:t>Select crop.</a:t>
            </a:r>
          </a:p>
          <a:p>
            <a:pPr lvl="2"/>
            <a:r>
              <a:rPr lang="en-US" dirty="0"/>
              <a:t>Select “fixed” aspect ratio in the tool options (NOTE: if this menu isn’t open, it can be found in windows-&gt;</a:t>
            </a:r>
            <a:r>
              <a:rPr lang="en-US" dirty="0" err="1"/>
              <a:t>dockable</a:t>
            </a:r>
            <a:r>
              <a:rPr lang="en-US" dirty="0"/>
              <a:t> dialogues-&gt;tool options).</a:t>
            </a:r>
          </a:p>
          <a:p>
            <a:pPr lvl="2"/>
            <a:r>
              <a:rPr lang="en-US" dirty="0"/>
              <a:t>Draw a rectangle around </a:t>
            </a:r>
            <a:r>
              <a:rPr lang="en-US" dirty="0" smtClean="0"/>
              <a:t>the Statue of Liberty </a:t>
            </a:r>
            <a:r>
              <a:rPr lang="en-US" dirty="0"/>
              <a:t>– selection will maintain aspect ratio no matter what size you make it.</a:t>
            </a:r>
          </a:p>
        </p:txBody>
      </p:sp>
    </p:spTree>
    <p:extLst>
      <p:ext uri="{BB962C8B-B14F-4D97-AF65-F5344CB8AC3E}">
        <p14:creationId xmlns:p14="http://schemas.microsoft.com/office/powerpoint/2010/main" val="3066296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572536"/>
          </a:xfrm>
        </p:spPr>
        <p:txBody>
          <a:bodyPr>
            <a:normAutofit fontScale="90000"/>
          </a:bodyPr>
          <a:lstStyle/>
          <a:p>
            <a:r>
              <a:rPr lang="en-US" dirty="0" smtClean="0"/>
              <a:t>Photo Resizing</a:t>
            </a:r>
            <a:endParaRPr lang="en-US" dirty="0"/>
          </a:p>
        </p:txBody>
      </p:sp>
      <p:sp>
        <p:nvSpPr>
          <p:cNvPr id="3" name="Content Placeholder 2"/>
          <p:cNvSpPr>
            <a:spLocks noGrp="1"/>
          </p:cNvSpPr>
          <p:nvPr>
            <p:ph idx="1"/>
          </p:nvPr>
        </p:nvSpPr>
        <p:spPr>
          <a:xfrm>
            <a:off x="533400" y="1447800"/>
            <a:ext cx="8153400" cy="4953000"/>
          </a:xfrm>
        </p:spPr>
        <p:txBody>
          <a:bodyPr>
            <a:normAutofit fontScale="85000" lnSpcReduction="10000"/>
          </a:bodyPr>
          <a:lstStyle/>
          <a:p>
            <a:pPr lvl="1"/>
            <a:r>
              <a:rPr lang="en-US" sz="2400" i="1" dirty="0"/>
              <a:t>Explanation</a:t>
            </a:r>
            <a:endParaRPr lang="en-US" sz="2400" dirty="0"/>
          </a:p>
          <a:p>
            <a:pPr lvl="2"/>
            <a:r>
              <a:rPr lang="en-US" dirty="0"/>
              <a:t>If you ever need to resize a photo, it’s easily enough done – you just need to know a few basic things.</a:t>
            </a:r>
          </a:p>
          <a:p>
            <a:pPr lvl="2"/>
            <a:r>
              <a:rPr lang="en-US" dirty="0"/>
              <a:t>First, if you’re printing (and it is staying the same aspect ratio), you don’t need to resize a photo – the printer can scale an image for you. Resizing is usually only necessary if you’re combining images or putting images on a website.</a:t>
            </a:r>
          </a:p>
          <a:p>
            <a:pPr lvl="2"/>
            <a:r>
              <a:rPr lang="en-US" dirty="0"/>
              <a:t>Secondly, you can only get pictures so large before they start to look bad.</a:t>
            </a:r>
          </a:p>
          <a:p>
            <a:pPr lvl="3"/>
            <a:r>
              <a:rPr lang="en-US" dirty="0"/>
              <a:t>Pictures are made of pixels – tiny squares of color. Have class zoom into the current picture until they can see individual pixels. Compare to pointillist painting.</a:t>
            </a:r>
          </a:p>
          <a:p>
            <a:pPr lvl="3"/>
            <a:r>
              <a:rPr lang="en-US" dirty="0"/>
              <a:t>How many pixels you have per inch is called the resolution. The more pixels, the bigger you can blow up a picture without losing quality.</a:t>
            </a:r>
          </a:p>
          <a:p>
            <a:pPr lvl="2"/>
            <a:r>
              <a:rPr lang="en-US" dirty="0"/>
              <a:t>So you have to think about three things when resizing: the height, width, and resolution.</a:t>
            </a:r>
          </a:p>
          <a:p>
            <a:pPr lvl="1"/>
            <a:r>
              <a:rPr lang="en-US" sz="2400" i="1" dirty="0"/>
              <a:t>Practice: Open any photo. Go to image-&gt;Scale image. Show how to change units on size and resolution, use chain icon to lock and unlock aspect ratio.</a:t>
            </a:r>
            <a:endParaRPr lang="en-US" sz="2400" dirty="0"/>
          </a:p>
          <a:p>
            <a:endParaRPr lang="en-US" dirty="0"/>
          </a:p>
        </p:txBody>
      </p:sp>
    </p:spTree>
    <p:extLst>
      <p:ext uri="{BB962C8B-B14F-4D97-AF65-F5344CB8AC3E}">
        <p14:creationId xmlns:p14="http://schemas.microsoft.com/office/powerpoint/2010/main" val="2645396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cdn.craftsy.com/upload/7251/project/92975/full_4384_92975_SeymourPixilated_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981200"/>
            <a:ext cx="3919902" cy="3352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img0.etsystatic.com/035/0/7183899/il_570xN.525487516_gll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702" y="2171700"/>
            <a:ext cx="3903055" cy="2971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600" y="1524000"/>
            <a:ext cx="2514600" cy="369332"/>
          </a:xfrm>
          <a:prstGeom prst="rect">
            <a:avLst/>
          </a:prstGeom>
          <a:noFill/>
        </p:spPr>
        <p:txBody>
          <a:bodyPr wrap="square" rtlCol="0">
            <a:spAutoFit/>
          </a:bodyPr>
          <a:lstStyle/>
          <a:p>
            <a:pPr algn="ctr"/>
            <a:r>
              <a:rPr lang="en-US" dirty="0" smtClean="0"/>
              <a:t>Pixilated</a:t>
            </a:r>
            <a:endParaRPr lang="en-US" dirty="0"/>
          </a:p>
        </p:txBody>
      </p:sp>
      <p:sp>
        <p:nvSpPr>
          <p:cNvPr id="8" name="TextBox 7"/>
          <p:cNvSpPr txBox="1"/>
          <p:nvPr/>
        </p:nvSpPr>
        <p:spPr>
          <a:xfrm>
            <a:off x="5299929" y="1611868"/>
            <a:ext cx="2514600" cy="369332"/>
          </a:xfrm>
          <a:prstGeom prst="rect">
            <a:avLst/>
          </a:prstGeom>
          <a:noFill/>
        </p:spPr>
        <p:txBody>
          <a:bodyPr wrap="square" rtlCol="0">
            <a:spAutoFit/>
          </a:bodyPr>
          <a:lstStyle/>
          <a:p>
            <a:pPr algn="ctr"/>
            <a:r>
              <a:rPr lang="en-US" dirty="0" smtClean="0"/>
              <a:t>Pointillism</a:t>
            </a:r>
            <a:endParaRPr lang="en-US" dirty="0"/>
          </a:p>
        </p:txBody>
      </p:sp>
    </p:spTree>
    <p:extLst>
      <p:ext uri="{BB962C8B-B14F-4D97-AF65-F5344CB8AC3E}">
        <p14:creationId xmlns:p14="http://schemas.microsoft.com/office/powerpoint/2010/main" val="682894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Fixing Blemishes</a:t>
            </a:r>
            <a:endParaRPr lang="en-US" dirty="0"/>
          </a:p>
        </p:txBody>
      </p:sp>
      <p:sp>
        <p:nvSpPr>
          <p:cNvPr id="3" name="Content Placeholder 2"/>
          <p:cNvSpPr>
            <a:spLocks noGrp="1"/>
          </p:cNvSpPr>
          <p:nvPr>
            <p:ph idx="1"/>
          </p:nvPr>
        </p:nvSpPr>
        <p:spPr>
          <a:xfrm>
            <a:off x="1043492" y="1752600"/>
            <a:ext cx="6777317" cy="4080029"/>
          </a:xfrm>
        </p:spPr>
        <p:txBody>
          <a:bodyPr/>
          <a:lstStyle/>
          <a:p>
            <a:pPr lvl="1"/>
            <a:r>
              <a:rPr lang="en-US" sz="2400" i="1" dirty="0"/>
              <a:t>Explanation</a:t>
            </a:r>
            <a:endParaRPr lang="en-US" sz="2400" dirty="0"/>
          </a:p>
          <a:p>
            <a:pPr lvl="2"/>
            <a:r>
              <a:rPr lang="en-US" dirty="0"/>
              <a:t>Some corrections aren’t just for color or size – sometimes you have a pimple you’d really like to get rid of, or something similar.</a:t>
            </a:r>
          </a:p>
          <a:p>
            <a:pPr lvl="1"/>
            <a:r>
              <a:rPr lang="en-US" sz="2400" i="1" dirty="0"/>
              <a:t>Activity: Remove blemishes from “blemish_example.jpg”.</a:t>
            </a:r>
            <a:endParaRPr lang="en-US" sz="2400" dirty="0"/>
          </a:p>
          <a:p>
            <a:pPr lvl="2"/>
            <a:r>
              <a:rPr lang="en-US" dirty="0"/>
              <a:t>Click on healing tool in tool box.</a:t>
            </a:r>
          </a:p>
          <a:p>
            <a:pPr lvl="2"/>
            <a:r>
              <a:rPr lang="en-US" dirty="0"/>
              <a:t>Ctrl + click on clear skin.</a:t>
            </a:r>
          </a:p>
          <a:p>
            <a:r>
              <a:rPr lang="en-US" dirty="0"/>
              <a:t>Click on blemished skin to “erase” it.</a:t>
            </a:r>
          </a:p>
        </p:txBody>
      </p:sp>
    </p:spTree>
    <p:extLst>
      <p:ext uri="{BB962C8B-B14F-4D97-AF65-F5344CB8AC3E}">
        <p14:creationId xmlns:p14="http://schemas.microsoft.com/office/powerpoint/2010/main" val="1856491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Remove People</a:t>
            </a:r>
            <a:endParaRPr lang="en-US" dirty="0"/>
          </a:p>
        </p:txBody>
      </p:sp>
      <p:sp>
        <p:nvSpPr>
          <p:cNvPr id="3" name="Content Placeholder 2"/>
          <p:cNvSpPr>
            <a:spLocks noGrp="1"/>
          </p:cNvSpPr>
          <p:nvPr>
            <p:ph idx="1"/>
          </p:nvPr>
        </p:nvSpPr>
        <p:spPr>
          <a:xfrm>
            <a:off x="1043492" y="1676400"/>
            <a:ext cx="6777317" cy="4648200"/>
          </a:xfrm>
        </p:spPr>
        <p:txBody>
          <a:bodyPr>
            <a:normAutofit fontScale="85000" lnSpcReduction="20000"/>
          </a:bodyPr>
          <a:lstStyle/>
          <a:p>
            <a:pPr lvl="1"/>
            <a:r>
              <a:rPr lang="en-US" sz="2400" i="1" dirty="0"/>
              <a:t>Explanation</a:t>
            </a:r>
            <a:endParaRPr lang="en-US" sz="2400" dirty="0"/>
          </a:p>
          <a:p>
            <a:pPr lvl="2"/>
            <a:r>
              <a:rPr lang="en-US" dirty="0"/>
              <a:t>You can also use a similar technique to remove unwanted people or things from pictures.</a:t>
            </a:r>
          </a:p>
          <a:p>
            <a:pPr lvl="1"/>
            <a:r>
              <a:rPr lang="en-US" sz="2400" i="1" dirty="0"/>
              <a:t>Activity: Open up </a:t>
            </a:r>
            <a:r>
              <a:rPr lang="en-US" sz="2400" i="1" dirty="0" smtClean="0"/>
              <a:t>“Tum-Tum” </a:t>
            </a:r>
            <a:r>
              <a:rPr lang="en-US" sz="2400" i="1" dirty="0"/>
              <a:t>and erase human in </a:t>
            </a:r>
            <a:r>
              <a:rPr lang="en-US" sz="2400" i="1" dirty="0" smtClean="0"/>
              <a:t>picture.</a:t>
            </a:r>
            <a:endParaRPr lang="en-US" sz="2400" dirty="0"/>
          </a:p>
          <a:p>
            <a:pPr lvl="2"/>
            <a:r>
              <a:rPr lang="en-US" dirty="0"/>
              <a:t>Open up photo </a:t>
            </a:r>
            <a:r>
              <a:rPr lang="en-US" dirty="0" smtClean="0"/>
              <a:t>“Tum-Tum”.</a:t>
            </a:r>
            <a:endParaRPr lang="en-US" dirty="0"/>
          </a:p>
          <a:p>
            <a:pPr lvl="2"/>
            <a:r>
              <a:rPr lang="en-US" dirty="0"/>
              <a:t>Select clone stamp tool in tool box.</a:t>
            </a:r>
          </a:p>
          <a:p>
            <a:pPr lvl="2"/>
            <a:r>
              <a:rPr lang="en-US" dirty="0"/>
              <a:t>We’re going to erase the woman in </a:t>
            </a:r>
            <a:r>
              <a:rPr lang="en-US"/>
              <a:t>the </a:t>
            </a:r>
            <a:r>
              <a:rPr lang="en-US" smtClean="0"/>
              <a:t>picture.</a:t>
            </a:r>
            <a:endParaRPr lang="en-US" dirty="0"/>
          </a:p>
          <a:p>
            <a:pPr lvl="2"/>
            <a:r>
              <a:rPr lang="en-US" dirty="0"/>
              <a:t>Ctrl + click on an area next to the woman to sample it.</a:t>
            </a:r>
          </a:p>
          <a:p>
            <a:pPr lvl="3"/>
            <a:r>
              <a:rPr lang="en-US" i="1" dirty="0"/>
              <a:t>Metaphor: imagine we’re painting over the woman – the ctrl + click is like we’re taking paint from a palette, and we then normal click to apply that paint where we want. To really hide the woman, we want the colors to match the beach around her – which means we have to keep taking our “paint” from different parts of the photo.</a:t>
            </a:r>
            <a:endParaRPr lang="en-US" dirty="0"/>
          </a:p>
          <a:p>
            <a:pPr lvl="2"/>
            <a:r>
              <a:rPr lang="en-US" dirty="0"/>
              <a:t>Click over the woman to paste the area you’ve sampled onto her.</a:t>
            </a:r>
          </a:p>
          <a:p>
            <a:pPr lvl="2"/>
            <a:r>
              <a:rPr lang="en-US" dirty="0" smtClean="0"/>
              <a:t>Erase </a:t>
            </a:r>
            <a:r>
              <a:rPr lang="en-US" dirty="0"/>
              <a:t>the woman.</a:t>
            </a:r>
          </a:p>
          <a:p>
            <a:endParaRPr lang="en-US" dirty="0"/>
          </a:p>
        </p:txBody>
      </p:sp>
    </p:spTree>
    <p:extLst>
      <p:ext uri="{BB962C8B-B14F-4D97-AF65-F5344CB8AC3E}">
        <p14:creationId xmlns:p14="http://schemas.microsoft.com/office/powerpoint/2010/main" val="1106298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Gimp Workspace</a:t>
            </a:r>
            <a:endParaRPr lang="en-US" dirty="0"/>
          </a:p>
        </p:txBody>
      </p:sp>
      <p:sp>
        <p:nvSpPr>
          <p:cNvPr id="3" name="Content Placeholder 2"/>
          <p:cNvSpPr>
            <a:spLocks noGrp="1"/>
          </p:cNvSpPr>
          <p:nvPr>
            <p:ph idx="1"/>
          </p:nvPr>
        </p:nvSpPr>
        <p:spPr>
          <a:xfrm>
            <a:off x="1043492" y="1752600"/>
            <a:ext cx="6777317" cy="4080029"/>
          </a:xfrm>
        </p:spPr>
        <p:txBody>
          <a:bodyPr>
            <a:normAutofit fontScale="85000" lnSpcReduction="10000"/>
          </a:bodyPr>
          <a:lstStyle/>
          <a:p>
            <a:r>
              <a:rPr lang="en-US" dirty="0" smtClean="0"/>
              <a:t>Open Gimp</a:t>
            </a:r>
          </a:p>
          <a:p>
            <a:r>
              <a:rPr lang="en-US" dirty="0" smtClean="0"/>
              <a:t>What windows do you see?</a:t>
            </a:r>
          </a:p>
          <a:p>
            <a:pPr lvl="2"/>
            <a:r>
              <a:rPr lang="en-US" dirty="0"/>
              <a:t>There are two main windows we need to have open:</a:t>
            </a:r>
          </a:p>
          <a:p>
            <a:pPr lvl="3"/>
            <a:r>
              <a:rPr lang="en-US" dirty="0"/>
              <a:t>Toolbox: Where all the GIMP’s tools are kept.</a:t>
            </a:r>
          </a:p>
          <a:p>
            <a:pPr lvl="3"/>
            <a:r>
              <a:rPr lang="en-US" dirty="0"/>
              <a:t>Image Windows: Where the images we are editing will be.</a:t>
            </a:r>
          </a:p>
          <a:p>
            <a:pPr lvl="4"/>
            <a:r>
              <a:rPr lang="en-US" i="1" dirty="0"/>
              <a:t>Metaphor: Like an artist’s desk!</a:t>
            </a:r>
            <a:endParaRPr lang="en-US" dirty="0"/>
          </a:p>
          <a:p>
            <a:r>
              <a:rPr lang="en-US" dirty="0" smtClean="0"/>
              <a:t>Activity</a:t>
            </a:r>
          </a:p>
          <a:p>
            <a:pPr lvl="2"/>
            <a:r>
              <a:rPr lang="en-US" dirty="0" smtClean="0"/>
              <a:t>Drag </a:t>
            </a:r>
            <a:r>
              <a:rPr lang="en-US" dirty="0"/>
              <a:t>windows around to adjust them to your </a:t>
            </a:r>
            <a:r>
              <a:rPr lang="en-US" dirty="0" smtClean="0"/>
              <a:t>liking.</a:t>
            </a:r>
          </a:p>
          <a:p>
            <a:pPr lvl="2"/>
            <a:r>
              <a:rPr lang="en-US" sz="2400" i="1" dirty="0" smtClean="0"/>
              <a:t>Activity</a:t>
            </a:r>
            <a:r>
              <a:rPr lang="en-US" sz="2400" i="1" dirty="0"/>
              <a:t>: To view available windows or to open a window you’ve accidentally closed.</a:t>
            </a:r>
            <a:endParaRPr lang="en-US" sz="2400" dirty="0"/>
          </a:p>
          <a:p>
            <a:pPr lvl="2"/>
            <a:r>
              <a:rPr lang="en-US" dirty="0"/>
              <a:t>Click on Windows.</a:t>
            </a:r>
          </a:p>
          <a:p>
            <a:pPr lvl="2"/>
            <a:r>
              <a:rPr lang="en-US" dirty="0"/>
              <a:t>Click on </a:t>
            </a:r>
            <a:r>
              <a:rPr lang="en-US" dirty="0" err="1"/>
              <a:t>dockable</a:t>
            </a:r>
            <a:r>
              <a:rPr lang="en-US" dirty="0"/>
              <a:t> dialogs.</a:t>
            </a:r>
          </a:p>
          <a:p>
            <a:pPr lvl="2"/>
            <a:r>
              <a:rPr lang="en-US" dirty="0"/>
              <a:t>Click on (layers, toolbox, etc.) to open up a window.</a:t>
            </a:r>
          </a:p>
          <a:p>
            <a:endParaRPr lang="en-US" dirty="0" smtClean="0"/>
          </a:p>
        </p:txBody>
      </p:sp>
    </p:spTree>
    <p:extLst>
      <p:ext uri="{BB962C8B-B14F-4D97-AF65-F5344CB8AC3E}">
        <p14:creationId xmlns:p14="http://schemas.microsoft.com/office/powerpoint/2010/main" val="284237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572536"/>
          </a:xfrm>
        </p:spPr>
        <p:txBody>
          <a:bodyPr>
            <a:normAutofit fontScale="90000"/>
          </a:bodyPr>
          <a:lstStyle/>
          <a:p>
            <a:r>
              <a:rPr lang="en-US" dirty="0" smtClean="0"/>
              <a:t>Opening Images</a:t>
            </a:r>
            <a:endParaRPr lang="en-US" dirty="0"/>
          </a:p>
        </p:txBody>
      </p:sp>
      <p:sp>
        <p:nvSpPr>
          <p:cNvPr id="3" name="Content Placeholder 2"/>
          <p:cNvSpPr>
            <a:spLocks noGrp="1"/>
          </p:cNvSpPr>
          <p:nvPr>
            <p:ph idx="1"/>
          </p:nvPr>
        </p:nvSpPr>
        <p:spPr>
          <a:xfrm>
            <a:off x="1043492" y="1676400"/>
            <a:ext cx="6777317" cy="4724400"/>
          </a:xfrm>
        </p:spPr>
        <p:txBody>
          <a:bodyPr>
            <a:normAutofit/>
          </a:bodyPr>
          <a:lstStyle/>
          <a:p>
            <a:r>
              <a:rPr lang="en-US" dirty="0" smtClean="0"/>
              <a:t>Go to </a:t>
            </a:r>
            <a:r>
              <a:rPr lang="en-US" dirty="0" smtClean="0">
                <a:hlinkClick r:id="rId2"/>
              </a:rPr>
              <a:t>www.becktastic.weebly.com</a:t>
            </a:r>
            <a:endParaRPr lang="en-US" dirty="0"/>
          </a:p>
          <a:p>
            <a:r>
              <a:rPr lang="en-US" dirty="0" smtClean="0"/>
              <a:t>CAEM -&gt; Right click on the three NY photos and save images.</a:t>
            </a:r>
          </a:p>
          <a:p>
            <a:r>
              <a:rPr lang="en-US" dirty="0" smtClean="0"/>
              <a:t>Go to Gimp</a:t>
            </a:r>
          </a:p>
          <a:p>
            <a:pPr lvl="1"/>
            <a:r>
              <a:rPr lang="en-US" sz="2400" i="1" dirty="0"/>
              <a:t>Activity: Open an image</a:t>
            </a:r>
            <a:endParaRPr lang="en-US" sz="2400" dirty="0"/>
          </a:p>
          <a:p>
            <a:pPr lvl="2"/>
            <a:r>
              <a:rPr lang="en-US" dirty="0"/>
              <a:t>Click on fil</a:t>
            </a:r>
            <a:r>
              <a:rPr lang="en-US" i="1" dirty="0"/>
              <a:t>e.</a:t>
            </a:r>
            <a:endParaRPr lang="en-US" dirty="0"/>
          </a:p>
          <a:p>
            <a:pPr lvl="2"/>
            <a:r>
              <a:rPr lang="en-US" dirty="0"/>
              <a:t>Navigate to </a:t>
            </a:r>
            <a:r>
              <a:rPr lang="en-US" dirty="0" smtClean="0"/>
              <a:t>the NY image</a:t>
            </a:r>
            <a:r>
              <a:rPr lang="en-US" dirty="0"/>
              <a:t> </a:t>
            </a:r>
            <a:r>
              <a:rPr lang="en-US" dirty="0" smtClean="0"/>
              <a:t>of a Rockefeller </a:t>
            </a:r>
            <a:r>
              <a:rPr lang="en-US" dirty="0"/>
              <a:t>S</a:t>
            </a:r>
            <a:r>
              <a:rPr lang="en-US" dirty="0" smtClean="0"/>
              <a:t>t. Sign</a:t>
            </a:r>
            <a:endParaRPr lang="en-US" dirty="0"/>
          </a:p>
          <a:p>
            <a:pPr lvl="2"/>
            <a:r>
              <a:rPr lang="en-US" dirty="0"/>
              <a:t>Open file.</a:t>
            </a:r>
          </a:p>
          <a:p>
            <a:pPr lvl="2"/>
            <a:r>
              <a:rPr lang="en-US" dirty="0" smtClean="0"/>
              <a:t>All </a:t>
            </a:r>
            <a:r>
              <a:rPr lang="en-US" dirty="0"/>
              <a:t>of our file actions – opening, closing, saving, printing, etc. – are done with the menus at the top of the Image Window.</a:t>
            </a:r>
          </a:p>
          <a:p>
            <a:endParaRPr lang="en-US" dirty="0" smtClean="0"/>
          </a:p>
          <a:p>
            <a:pPr lvl="1"/>
            <a:endParaRPr lang="en-US" dirty="0"/>
          </a:p>
        </p:txBody>
      </p:sp>
    </p:spTree>
    <p:extLst>
      <p:ext uri="{BB962C8B-B14F-4D97-AF65-F5344CB8AC3E}">
        <p14:creationId xmlns:p14="http://schemas.microsoft.com/office/powerpoint/2010/main" val="1948134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164" y="1258392"/>
            <a:ext cx="1667436" cy="125057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53286" y="1070881"/>
            <a:ext cx="1219200" cy="16256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14246" y="2707340"/>
            <a:ext cx="1183341" cy="887506"/>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0600" y="1626133"/>
            <a:ext cx="1324254" cy="1765672"/>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9807" y="3294164"/>
            <a:ext cx="1653429" cy="1277936"/>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87352" y="1149322"/>
            <a:ext cx="1013884" cy="1351845"/>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20577" y="3594846"/>
            <a:ext cx="1114612" cy="941395"/>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58316" y="4724400"/>
            <a:ext cx="2019300" cy="1353096"/>
          </a:xfrm>
          <a:prstGeom prst="rect">
            <a:avLst/>
          </a:prstGeom>
        </p:spPr>
      </p:pic>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62886" y="5414681"/>
            <a:ext cx="1219200" cy="914400"/>
          </a:xfrm>
          <a:prstGeom prst="rect">
            <a:avLst/>
          </a:prstGeom>
        </p:spPr>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99167" y="3620495"/>
            <a:ext cx="1077633" cy="1436844"/>
          </a:xfrm>
          <a:prstGeom prst="rect">
            <a:avLst/>
          </a:prstGeom>
        </p:spPr>
      </p:pic>
    </p:spTree>
    <p:extLst>
      <p:ext uri="{BB962C8B-B14F-4D97-AF65-F5344CB8AC3E}">
        <p14:creationId xmlns:p14="http://schemas.microsoft.com/office/powerpoint/2010/main" val="102708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295400"/>
            <a:ext cx="5253592" cy="2634879"/>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800" y="4213412"/>
            <a:ext cx="2639840" cy="1981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7400" y="4213412"/>
            <a:ext cx="1981200" cy="1981200"/>
          </a:xfrm>
          <a:prstGeom prst="rect">
            <a:avLst/>
          </a:prstGeom>
        </p:spPr>
      </p:pic>
      <p:sp>
        <p:nvSpPr>
          <p:cNvPr id="2" name="Title 1"/>
          <p:cNvSpPr>
            <a:spLocks noGrp="1"/>
          </p:cNvSpPr>
          <p:nvPr>
            <p:ph type="title"/>
          </p:nvPr>
        </p:nvSpPr>
        <p:spPr>
          <a:xfrm>
            <a:off x="685800" y="533400"/>
            <a:ext cx="7322372" cy="1029736"/>
          </a:xfrm>
        </p:spPr>
        <p:txBody>
          <a:bodyPr>
            <a:normAutofit/>
          </a:bodyPr>
          <a:lstStyle/>
          <a:p>
            <a:r>
              <a:rPr lang="en-US" sz="4800" dirty="0" smtClean="0"/>
              <a:t>Over Exposed Images</a:t>
            </a:r>
            <a:endParaRPr lang="en-US" sz="4800" dirty="0"/>
          </a:p>
        </p:txBody>
      </p:sp>
    </p:spTree>
    <p:extLst>
      <p:ext uri="{BB962C8B-B14F-4D97-AF65-F5344CB8AC3E}">
        <p14:creationId xmlns:p14="http://schemas.microsoft.com/office/powerpoint/2010/main" val="745835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724936"/>
          </a:xfrm>
        </p:spPr>
        <p:txBody>
          <a:bodyPr/>
          <a:lstStyle/>
          <a:p>
            <a:r>
              <a:rPr lang="en-US" dirty="0" smtClean="0"/>
              <a:t>Exposure Correction</a:t>
            </a:r>
            <a:endParaRPr lang="en-US" dirty="0"/>
          </a:p>
        </p:txBody>
      </p:sp>
      <p:sp>
        <p:nvSpPr>
          <p:cNvPr id="3" name="Content Placeholder 2"/>
          <p:cNvSpPr>
            <a:spLocks noGrp="1"/>
          </p:cNvSpPr>
          <p:nvPr>
            <p:ph idx="1"/>
          </p:nvPr>
        </p:nvSpPr>
        <p:spPr>
          <a:xfrm>
            <a:off x="533400" y="1447800"/>
            <a:ext cx="8077200" cy="5410200"/>
          </a:xfrm>
        </p:spPr>
        <p:txBody>
          <a:bodyPr>
            <a:normAutofit fontScale="92500" lnSpcReduction="20000"/>
          </a:bodyPr>
          <a:lstStyle/>
          <a:p>
            <a:pPr lvl="1"/>
            <a:r>
              <a:rPr lang="en-US" sz="2400" dirty="0"/>
              <a:t>The </a:t>
            </a:r>
            <a:r>
              <a:rPr lang="en-US" sz="2400" dirty="0" smtClean="0"/>
              <a:t>Street Sign picture </a:t>
            </a:r>
            <a:r>
              <a:rPr lang="en-US" sz="2400" dirty="0"/>
              <a:t>we just opened is “over exposed”, meaning there’s too much light. “Exposure” refers to how much light is in a picture.</a:t>
            </a:r>
          </a:p>
          <a:p>
            <a:pPr lvl="1"/>
            <a:r>
              <a:rPr lang="en-US" sz="2400" i="1" dirty="0"/>
              <a:t>Activity: Correcting the exposure.</a:t>
            </a:r>
            <a:endParaRPr lang="en-US" sz="2400" dirty="0"/>
          </a:p>
          <a:p>
            <a:pPr lvl="2"/>
            <a:r>
              <a:rPr lang="en-US" dirty="0"/>
              <a:t>Click on color tab at top of window.</a:t>
            </a:r>
          </a:p>
          <a:p>
            <a:pPr lvl="2"/>
            <a:r>
              <a:rPr lang="en-US" dirty="0"/>
              <a:t>Click on brightness-contrast level tool.</a:t>
            </a:r>
          </a:p>
          <a:p>
            <a:pPr lvl="3"/>
            <a:r>
              <a:rPr lang="en-US" dirty="0"/>
              <a:t>Brightness – is how much light is in the picture – full brightness is all white, no brightness all black.</a:t>
            </a:r>
          </a:p>
          <a:p>
            <a:pPr lvl="3"/>
            <a:r>
              <a:rPr lang="en-US" dirty="0"/>
              <a:t>Contrast – is how stark the difference between white and black – full contrast gets you weird fever dream Technicolor, and no contrast is all grey.</a:t>
            </a:r>
          </a:p>
          <a:p>
            <a:pPr lvl="2"/>
            <a:r>
              <a:rPr lang="en-US" dirty="0"/>
              <a:t>Adjust sliders for brightness and contrast.</a:t>
            </a:r>
          </a:p>
          <a:p>
            <a:pPr lvl="1"/>
            <a:r>
              <a:rPr lang="en-US" sz="2400" i="1" dirty="0" smtClean="0"/>
              <a:t>Activity</a:t>
            </a:r>
            <a:r>
              <a:rPr lang="en-US" sz="2400" i="1" dirty="0"/>
              <a:t>: Adjusting both contrast and brightness simultaneously with levels.</a:t>
            </a:r>
            <a:endParaRPr lang="en-US" sz="2400" dirty="0"/>
          </a:p>
          <a:p>
            <a:pPr lvl="2"/>
            <a:r>
              <a:rPr lang="en-US" dirty="0"/>
              <a:t>Click on colors.</a:t>
            </a:r>
          </a:p>
          <a:p>
            <a:pPr lvl="2"/>
            <a:r>
              <a:rPr lang="en-US" dirty="0"/>
              <a:t>Click on levels.</a:t>
            </a:r>
          </a:p>
          <a:p>
            <a:pPr lvl="2"/>
            <a:r>
              <a:rPr lang="en-US" dirty="0"/>
              <a:t>Adjusting sliders will adjust both contrast and brightness at the same time.</a:t>
            </a:r>
          </a:p>
          <a:p>
            <a:endParaRPr lang="en-US" dirty="0"/>
          </a:p>
        </p:txBody>
      </p:sp>
    </p:spTree>
    <p:extLst>
      <p:ext uri="{BB962C8B-B14F-4D97-AF65-F5344CB8AC3E}">
        <p14:creationId xmlns:p14="http://schemas.microsoft.com/office/powerpoint/2010/main" val="339213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724936"/>
          </a:xfrm>
        </p:spPr>
        <p:txBody>
          <a:bodyPr/>
          <a:lstStyle/>
          <a:p>
            <a:r>
              <a:rPr lang="en-US" dirty="0" smtClean="0"/>
              <a:t>Color Correction</a:t>
            </a:r>
            <a:endParaRPr lang="en-US" dirty="0"/>
          </a:p>
        </p:txBody>
      </p:sp>
      <p:sp>
        <p:nvSpPr>
          <p:cNvPr id="3" name="Content Placeholder 2"/>
          <p:cNvSpPr>
            <a:spLocks noGrp="1"/>
          </p:cNvSpPr>
          <p:nvPr>
            <p:ph idx="1"/>
          </p:nvPr>
        </p:nvSpPr>
        <p:spPr>
          <a:xfrm>
            <a:off x="1043492" y="1371600"/>
            <a:ext cx="6777317" cy="4876800"/>
          </a:xfrm>
        </p:spPr>
        <p:txBody>
          <a:bodyPr/>
          <a:lstStyle/>
          <a:p>
            <a:pPr lvl="1"/>
            <a:r>
              <a:rPr lang="en-US" sz="2400" i="1" dirty="0"/>
              <a:t>Explanation</a:t>
            </a:r>
            <a:endParaRPr lang="en-US" sz="2400" dirty="0"/>
          </a:p>
          <a:p>
            <a:pPr lvl="2"/>
            <a:r>
              <a:rPr lang="en-US" dirty="0"/>
              <a:t>Once we’ve corrected our exposure we can look at colors. There are two main vocabulary terms we need to know for this:</a:t>
            </a:r>
          </a:p>
          <a:p>
            <a:pPr lvl="3"/>
            <a:r>
              <a:rPr lang="en-US" dirty="0"/>
              <a:t>Hue: A fancy word for color – where in the visible spectrum a color is located.</a:t>
            </a:r>
          </a:p>
          <a:p>
            <a:pPr lvl="3"/>
            <a:r>
              <a:rPr lang="en-US" dirty="0"/>
              <a:t>Saturation:</a:t>
            </a:r>
            <a:r>
              <a:rPr lang="en-US" b="1" dirty="0"/>
              <a:t> </a:t>
            </a:r>
            <a:r>
              <a:rPr lang="en-US" dirty="0"/>
              <a:t> intensity of a color, how vibrant it is. Low saturation is grey, high saturation becomes fluorescent.</a:t>
            </a:r>
          </a:p>
          <a:p>
            <a:pPr lvl="1"/>
            <a:r>
              <a:rPr lang="en-US" sz="2400" i="1" dirty="0"/>
              <a:t>Activity: Adjust the hue-saturation of the photo.</a:t>
            </a:r>
            <a:endParaRPr lang="en-US" sz="2400" dirty="0"/>
          </a:p>
          <a:p>
            <a:pPr lvl="2"/>
            <a:r>
              <a:rPr lang="en-US" dirty="0"/>
              <a:t>Click on colors.</a:t>
            </a:r>
          </a:p>
          <a:p>
            <a:pPr lvl="2"/>
            <a:r>
              <a:rPr lang="en-US" dirty="0"/>
              <a:t>Click on Hue-Saturation.</a:t>
            </a:r>
          </a:p>
          <a:p>
            <a:endParaRPr lang="en-US" dirty="0"/>
          </a:p>
        </p:txBody>
      </p:sp>
    </p:spTree>
    <p:extLst>
      <p:ext uri="{BB962C8B-B14F-4D97-AF65-F5344CB8AC3E}">
        <p14:creationId xmlns:p14="http://schemas.microsoft.com/office/powerpoint/2010/main" val="3891856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420136"/>
          </a:xfrm>
        </p:spPr>
        <p:txBody>
          <a:bodyPr>
            <a:normAutofit fontScale="90000"/>
          </a:bodyPr>
          <a:lstStyle/>
          <a:p>
            <a:r>
              <a:rPr lang="en-US" dirty="0" smtClean="0"/>
              <a:t>Correcting Part of a Photo</a:t>
            </a:r>
            <a:endParaRPr lang="en-US" dirty="0"/>
          </a:p>
        </p:txBody>
      </p:sp>
      <p:sp>
        <p:nvSpPr>
          <p:cNvPr id="3" name="Content Placeholder 2"/>
          <p:cNvSpPr>
            <a:spLocks noGrp="1"/>
          </p:cNvSpPr>
          <p:nvPr>
            <p:ph idx="1"/>
          </p:nvPr>
        </p:nvSpPr>
        <p:spPr>
          <a:xfrm>
            <a:off x="152400" y="1219200"/>
            <a:ext cx="4138108" cy="5410200"/>
          </a:xfrm>
        </p:spPr>
        <p:txBody>
          <a:bodyPr>
            <a:normAutofit/>
          </a:bodyPr>
          <a:lstStyle/>
          <a:p>
            <a:pPr lvl="1"/>
            <a:r>
              <a:rPr lang="en-US" sz="2400" i="1" dirty="0"/>
              <a:t>Explanation</a:t>
            </a:r>
            <a:endParaRPr lang="en-US" sz="2400" dirty="0"/>
          </a:p>
          <a:p>
            <a:pPr lvl="2"/>
            <a:r>
              <a:rPr lang="en-US" dirty="0"/>
              <a:t>What if we want to change just one part of a picture?</a:t>
            </a:r>
          </a:p>
          <a:p>
            <a:pPr lvl="3"/>
            <a:r>
              <a:rPr lang="en-US" dirty="0"/>
              <a:t>The first six icons in our toolbar are our selections tools. You have:</a:t>
            </a:r>
          </a:p>
          <a:p>
            <a:pPr lvl="4"/>
            <a:r>
              <a:rPr lang="en-US" dirty="0"/>
              <a:t>Rectangle select</a:t>
            </a:r>
          </a:p>
          <a:p>
            <a:pPr lvl="4"/>
            <a:r>
              <a:rPr lang="en-US" dirty="0"/>
              <a:t>Ellipse select</a:t>
            </a:r>
          </a:p>
          <a:p>
            <a:pPr lvl="4"/>
            <a:r>
              <a:rPr lang="en-US" dirty="0"/>
              <a:t>Free select (free hand drawing of a selection)</a:t>
            </a:r>
          </a:p>
          <a:p>
            <a:pPr lvl="4"/>
            <a:r>
              <a:rPr lang="en-US" dirty="0"/>
              <a:t>Fuzzy select (selects a contiguous area by color)</a:t>
            </a:r>
          </a:p>
          <a:p>
            <a:pPr lvl="4"/>
            <a:r>
              <a:rPr lang="en-US" dirty="0"/>
              <a:t>Select by color (selects all the areas of a  specific color)</a:t>
            </a:r>
          </a:p>
          <a:p>
            <a:pPr lvl="4"/>
            <a:r>
              <a:rPr lang="en-US" dirty="0"/>
              <a:t>Scissors select (tries to detect edges in image)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1219200"/>
            <a:ext cx="3245298" cy="39576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1354" y="4114800"/>
            <a:ext cx="4101756" cy="2366963"/>
          </a:xfrm>
          <a:prstGeom prst="rect">
            <a:avLst/>
          </a:prstGeom>
        </p:spPr>
      </p:pic>
    </p:spTree>
    <p:extLst>
      <p:ext uri="{BB962C8B-B14F-4D97-AF65-F5344CB8AC3E}">
        <p14:creationId xmlns:p14="http://schemas.microsoft.com/office/powerpoint/2010/main" val="383431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572536"/>
          </a:xfrm>
        </p:spPr>
        <p:txBody>
          <a:bodyPr>
            <a:normAutofit fontScale="90000"/>
          </a:bodyPr>
          <a:lstStyle/>
          <a:p>
            <a:r>
              <a:rPr lang="en-US" dirty="0"/>
              <a:t>Correcting Part of a Photo</a:t>
            </a:r>
          </a:p>
        </p:txBody>
      </p:sp>
      <p:sp>
        <p:nvSpPr>
          <p:cNvPr id="3" name="Content Placeholder 2"/>
          <p:cNvSpPr>
            <a:spLocks noGrp="1"/>
          </p:cNvSpPr>
          <p:nvPr>
            <p:ph idx="1"/>
          </p:nvPr>
        </p:nvSpPr>
        <p:spPr>
          <a:xfrm>
            <a:off x="609600" y="1219200"/>
            <a:ext cx="8001000" cy="5181600"/>
          </a:xfrm>
        </p:spPr>
        <p:txBody>
          <a:bodyPr>
            <a:normAutofit/>
          </a:bodyPr>
          <a:lstStyle/>
          <a:p>
            <a:pPr lvl="1"/>
            <a:r>
              <a:rPr lang="en-US" sz="2400" i="1" dirty="0"/>
              <a:t>Activity: Selecting an area with the rectangular tool.</a:t>
            </a:r>
            <a:endParaRPr lang="en-US" sz="2400" dirty="0"/>
          </a:p>
          <a:p>
            <a:pPr lvl="2"/>
            <a:r>
              <a:rPr lang="en-US" dirty="0"/>
              <a:t>Click on the rectangle select tool in the tool box.</a:t>
            </a:r>
          </a:p>
          <a:p>
            <a:pPr lvl="2"/>
            <a:r>
              <a:rPr lang="en-US" dirty="0"/>
              <a:t>Draw a selection rectangle around a portion of the </a:t>
            </a:r>
            <a:r>
              <a:rPr lang="en-US" dirty="0" smtClean="0"/>
              <a:t>image.</a:t>
            </a:r>
            <a:endParaRPr lang="en-US" dirty="0"/>
          </a:p>
          <a:p>
            <a:pPr lvl="2"/>
            <a:r>
              <a:rPr lang="en-US" dirty="0"/>
              <a:t>When you select something in GIMP, the area will be surrounded by “crawling ants” – a moving border.</a:t>
            </a:r>
          </a:p>
          <a:p>
            <a:pPr lvl="2"/>
            <a:r>
              <a:rPr lang="en-US" dirty="0"/>
              <a:t>Add to the selection by using </a:t>
            </a:r>
            <a:r>
              <a:rPr lang="en-US" dirty="0" smtClean="0"/>
              <a:t>shift </a:t>
            </a:r>
            <a:r>
              <a:rPr lang="en-US" dirty="0"/>
              <a:t>and drawing another rectangle.</a:t>
            </a:r>
          </a:p>
          <a:p>
            <a:pPr lvl="2"/>
            <a:r>
              <a:rPr lang="en-US" dirty="0" smtClean="0"/>
              <a:t>This </a:t>
            </a:r>
            <a:r>
              <a:rPr lang="en-US" dirty="0"/>
              <a:t>works with every selection tool.</a:t>
            </a:r>
          </a:p>
          <a:p>
            <a:pPr lvl="1"/>
            <a:r>
              <a:rPr lang="en-US" sz="2400" i="1" dirty="0"/>
              <a:t>Activity</a:t>
            </a:r>
            <a:r>
              <a:rPr lang="en-US" sz="2400" i="1" dirty="0" smtClean="0"/>
              <a:t>: change the color by using the “Color” tab at the top. </a:t>
            </a:r>
          </a:p>
          <a:p>
            <a:pPr lvl="1"/>
            <a:r>
              <a:rPr lang="en-US" sz="2400" i="1" dirty="0" smtClean="0"/>
              <a:t>Play with multiple changes</a:t>
            </a:r>
          </a:p>
          <a:p>
            <a:pPr lvl="1"/>
            <a:endParaRPr lang="en-US" dirty="0"/>
          </a:p>
        </p:txBody>
      </p:sp>
    </p:spTree>
    <p:extLst>
      <p:ext uri="{BB962C8B-B14F-4D97-AF65-F5344CB8AC3E}">
        <p14:creationId xmlns:p14="http://schemas.microsoft.com/office/powerpoint/2010/main" val="1336853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215</TotalTime>
  <Words>1602</Words>
  <Application>Microsoft Office PowerPoint</Application>
  <PresentationFormat>On-screen Show (4:3)</PresentationFormat>
  <Paragraphs>133</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Gimp 101</vt:lpstr>
      <vt:lpstr>Gimp Workspace</vt:lpstr>
      <vt:lpstr>Opening Images</vt:lpstr>
      <vt:lpstr>PowerPoint Presentation</vt:lpstr>
      <vt:lpstr>Over Exposed Images</vt:lpstr>
      <vt:lpstr>Exposure Correction</vt:lpstr>
      <vt:lpstr>Color Correction</vt:lpstr>
      <vt:lpstr>Correcting Part of a Photo</vt:lpstr>
      <vt:lpstr>Correcting Part of a Photo</vt:lpstr>
      <vt:lpstr>Correcting Part of a Photo</vt:lpstr>
      <vt:lpstr>Correcting Part of a Photo</vt:lpstr>
      <vt:lpstr>Taking out part of the image</vt:lpstr>
      <vt:lpstr>Cropping</vt:lpstr>
      <vt:lpstr>Cropping part II</vt:lpstr>
      <vt:lpstr>Photo Resizing</vt:lpstr>
      <vt:lpstr>PowerPoint Presentation</vt:lpstr>
      <vt:lpstr>Fixing Blemishes</vt:lpstr>
      <vt:lpstr>Remove 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Gimp 101</dc:title>
  <dc:creator>Windows User</dc:creator>
  <cp:lastModifiedBy>Windows User</cp:lastModifiedBy>
  <cp:revision>24</cp:revision>
  <dcterms:created xsi:type="dcterms:W3CDTF">2015-01-05T00:26:30Z</dcterms:created>
  <dcterms:modified xsi:type="dcterms:W3CDTF">2015-01-07T05:11:29Z</dcterms:modified>
</cp:coreProperties>
</file>