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0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86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0CB9-4D8B-4D54-861F-A6AB97CD5318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CB8B-A776-4903-80D6-D7EA96B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"/>
            <a:ext cx="6934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6445"/>
            <a:ext cx="7772400" cy="1470025"/>
          </a:xfrm>
        </p:spPr>
        <p:txBody>
          <a:bodyPr/>
          <a:lstStyle/>
          <a:p>
            <a:r>
              <a:rPr lang="en-US" dirty="0" smtClean="0"/>
              <a:t>Color Psychology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Royal</a:t>
            </a:r>
          </a:p>
          <a:p>
            <a:r>
              <a:rPr lang="en-US" dirty="0" smtClean="0"/>
              <a:t>Spirituality</a:t>
            </a:r>
          </a:p>
          <a:p>
            <a:r>
              <a:rPr lang="en-US" dirty="0" smtClean="0"/>
              <a:t>Dignity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http://savvywebstudio.com.au/blog/wp-content/uploads/2013/05/purp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36184"/>
          <a:stretch/>
        </p:blipFill>
        <p:spPr bwMode="auto">
          <a:xfrm>
            <a:off x="685800" y="3886200"/>
            <a:ext cx="7841088" cy="11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Soft</a:t>
            </a:r>
          </a:p>
          <a:p>
            <a:r>
              <a:rPr lang="en-US" dirty="0" smtClean="0"/>
              <a:t>Sweet</a:t>
            </a:r>
          </a:p>
          <a:p>
            <a:r>
              <a:rPr lang="en-US" dirty="0" smtClean="0"/>
              <a:t>Nurture</a:t>
            </a:r>
          </a:p>
          <a:p>
            <a:r>
              <a:rPr lang="en-US" dirty="0" smtClean="0"/>
              <a:t>Security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474" y="2743200"/>
            <a:ext cx="187084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74976"/>
            <a:ext cx="2400300" cy="299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</a:t>
            </a:r>
          </a:p>
          <a:p>
            <a:r>
              <a:rPr lang="en-US" dirty="0" smtClean="0"/>
              <a:t>Clean</a:t>
            </a:r>
          </a:p>
          <a:p>
            <a:r>
              <a:rPr lang="en-US" dirty="0" smtClean="0"/>
              <a:t>Youthful</a:t>
            </a:r>
          </a:p>
          <a:p>
            <a:r>
              <a:rPr lang="en-US" dirty="0" smtClean="0"/>
              <a:t>Mild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38200"/>
            <a:ext cx="2000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200400"/>
            <a:ext cx="2476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Sophisticated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Elegant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Seductive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Mystery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00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05200"/>
            <a:ext cx="225812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Prestige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Scientific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191000" cy="30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Excitement </a:t>
            </a:r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Passion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Danger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Red also makes you hungry… 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26165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614" y="2209800"/>
            <a:ext cx="24037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62400"/>
            <a:ext cx="1981200" cy="199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514600"/>
            <a:ext cx="216373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Playfulness </a:t>
            </a:r>
          </a:p>
          <a:p>
            <a:r>
              <a:rPr lang="en-US" dirty="0" smtClean="0"/>
              <a:t>Warmth</a:t>
            </a:r>
          </a:p>
          <a:p>
            <a:r>
              <a:rPr lang="en-US" dirty="0" smtClean="0"/>
              <a:t>Vibrant  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229896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7010400" cy="17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Orange also makes people want to hurry…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372100" cy="31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Prestige</a:t>
            </a:r>
          </a:p>
          <a:p>
            <a:r>
              <a:rPr lang="en-US" dirty="0"/>
              <a:t>E</a:t>
            </a:r>
            <a:r>
              <a:rPr lang="en-US" dirty="0" smtClean="0"/>
              <a:t>xpensive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285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381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Warmth</a:t>
            </a:r>
          </a:p>
          <a:p>
            <a:r>
              <a:rPr lang="en-US" dirty="0" smtClean="0"/>
              <a:t>Sunshine</a:t>
            </a:r>
          </a:p>
          <a:p>
            <a:r>
              <a:rPr lang="en-US" dirty="0" smtClean="0"/>
              <a:t>Cheer</a:t>
            </a:r>
          </a:p>
          <a:p>
            <a:r>
              <a:rPr lang="en-US" dirty="0" smtClean="0"/>
              <a:t>Happiness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495800"/>
            <a:ext cx="5562600" cy="161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667000"/>
            <a:ext cx="24063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8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Nature</a:t>
            </a:r>
          </a:p>
          <a:p>
            <a:r>
              <a:rPr lang="en-US" dirty="0" smtClean="0"/>
              <a:t>Fresh</a:t>
            </a:r>
          </a:p>
          <a:p>
            <a:r>
              <a:rPr lang="en-US" dirty="0" smtClean="0"/>
              <a:t>Cool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Abundance </a:t>
            </a:r>
          </a:p>
          <a:p>
            <a:r>
              <a:rPr lang="en-US" dirty="0" smtClean="0"/>
              <a:t>Health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3048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248422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91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Trust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Belonging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057400"/>
            <a:ext cx="2362200" cy="89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733800"/>
            <a:ext cx="230443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71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Color Psychology</vt:lpstr>
      <vt:lpstr>RED</vt:lpstr>
      <vt:lpstr>RED</vt:lpstr>
      <vt:lpstr>ORANGE</vt:lpstr>
      <vt:lpstr>ORANGE</vt:lpstr>
      <vt:lpstr>GOLD</vt:lpstr>
      <vt:lpstr>YELLOW</vt:lpstr>
      <vt:lpstr>GREEN</vt:lpstr>
      <vt:lpstr>BLUE</vt:lpstr>
      <vt:lpstr>PURPLE</vt:lpstr>
      <vt:lpstr>PINK</vt:lpstr>
      <vt:lpstr>WHITE</vt:lpstr>
      <vt:lpstr>BLACK</vt:lpstr>
      <vt:lpstr>SILVER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Psychology</dc:title>
  <dc:creator>Jill Zawatski</dc:creator>
  <cp:lastModifiedBy>Windows User</cp:lastModifiedBy>
  <cp:revision>23</cp:revision>
  <dcterms:created xsi:type="dcterms:W3CDTF">2012-10-03T03:47:07Z</dcterms:created>
  <dcterms:modified xsi:type="dcterms:W3CDTF">2014-12-29T19:18:55Z</dcterms:modified>
</cp:coreProperties>
</file>